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A888-65EA-4EB4-8E6E-4BE3DD443B5D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B3E47-8AEE-437C-A8A5-84A6F73D77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90599"/>
          </a:xfrm>
        </p:spPr>
        <p:txBody>
          <a:bodyPr>
            <a:normAutofit/>
          </a:bodyPr>
          <a:lstStyle/>
          <a:p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دروستکردنی تاج</a:t>
            </a:r>
            <a:endParaRPr lang="en-US" sz="3200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E:\Bradost\کاری فێرگە\کاری دەست\tac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43200"/>
            <a:ext cx="3472469" cy="2309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Content Placeholder 3" descr="tac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209800"/>
            <a:ext cx="3437865" cy="22867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 descr="tac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3666976" cy="24391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4" name="Content Placeholder 3" descr="tac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362200"/>
            <a:ext cx="3323309" cy="22105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" name="Content Placeholder 3" descr="images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286000"/>
            <a:ext cx="3533775" cy="236879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ar-IQ" sz="3200" dirty="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ئامادەکردنی</a:t>
            </a:r>
            <a:br>
              <a:rPr lang="ar-IQ" sz="3200" dirty="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</a:br>
            <a:r>
              <a:rPr lang="ar-IQ" sz="3200" dirty="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سکاڵا حەماد ئەمین</a:t>
            </a: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/>
            </a:r>
            <a:b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</a:br>
            <a:r>
              <a:rPr lang="ar-IQ" sz="3200" dirty="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/>
            </a:r>
            <a:br>
              <a:rPr lang="ar-IQ" sz="3200" dirty="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</a:b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skala.bradost@gmail.com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دروستکردنی تاج</vt:lpstr>
      <vt:lpstr>1</vt:lpstr>
      <vt:lpstr>2</vt:lpstr>
      <vt:lpstr>3</vt:lpstr>
      <vt:lpstr>4</vt:lpstr>
      <vt:lpstr>ئامادەکردنی سکاڵا حەماد ئەمین  skala.bradost@gmail.com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دروستکردنی تاج</dc:title>
  <dc:creator>Koyee Bradost</dc:creator>
  <cp:lastModifiedBy>Koyee Bradost</cp:lastModifiedBy>
  <cp:revision>1</cp:revision>
  <dcterms:created xsi:type="dcterms:W3CDTF">2013-02-10T18:23:23Z</dcterms:created>
  <dcterms:modified xsi:type="dcterms:W3CDTF">2013-02-10T18:32:01Z</dcterms:modified>
</cp:coreProperties>
</file>